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14" autoAdjust="0"/>
    <p:restoredTop sz="97155" autoAdjust="0"/>
  </p:normalViewPr>
  <p:slideViewPr>
    <p:cSldViewPr>
      <p:cViewPr varScale="1">
        <p:scale>
          <a:sx n="130" d="100"/>
          <a:sy n="130" d="100"/>
        </p:scale>
        <p:origin x="1184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14.09.2026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14.09.2026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5480623"/>
              </p:ext>
            </p:extLst>
          </p:nvPr>
        </p:nvGraphicFramePr>
        <p:xfrm>
          <a:off x="467544" y="548680"/>
          <a:ext cx="8078200" cy="500202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18550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</a:t>
                      </a:r>
                      <a:r>
                        <a:rPr lang="tr-TR" sz="800" u="none" strike="noStrike" dirty="0" err="1">
                          <a:effectLst/>
                        </a:rPr>
                        <a:t>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</a:t>
                      </a:r>
                      <a:r>
                        <a:rPr lang="tr-TR" sz="800" u="none" strike="noStrike" dirty="0" err="1">
                          <a:effectLst/>
                        </a:rPr>
                        <a:t>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96000">
                <a:tc rowSpan="12">
                  <a:txBody>
                    <a:bodyPr/>
                    <a:lstStyle/>
                    <a:p>
                      <a:pPr algn="ctr" fontAlgn="b"/>
                      <a:r>
                        <a:rPr lang="tr-T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Öğr. Üyesi Mehmet Burak Uyaroğlu</a:t>
                      </a: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u="none" strike="noStrike" dirty="0">
                          <a:effectLst/>
                        </a:rPr>
                        <a:t>  Akademik Görüşme Saati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tr-TR" sz="1000" u="none" strike="noStrike" dirty="0">
                          <a:effectLst/>
                        </a:rPr>
                        <a:t> Akademik Görüşme Saati</a:t>
                      </a:r>
                      <a:endParaRPr lang="tr-T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Ders Programı ve Görüşme Saatleri / Weekly Schedule and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</TotalTime>
  <Words>82</Words>
  <Application>Microsoft Macintosh PowerPoint</Application>
  <PresentationFormat>On-screen Show (4:3)</PresentationFormat>
  <Paragraphs>43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Teması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Dr. Öğr. Üyesi Mehmet Burak UYAROĞLU</cp:lastModifiedBy>
  <cp:revision>18</cp:revision>
  <cp:lastPrinted>2022-02-24T09:20:43Z</cp:lastPrinted>
  <dcterms:created xsi:type="dcterms:W3CDTF">2021-04-20T12:55:35Z</dcterms:created>
  <dcterms:modified xsi:type="dcterms:W3CDTF">2026-09-14T08:35:10Z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